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58283"/>
            <a:ext cx="10947042" cy="2151679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62. KEIMAH HONG BUSAK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18456"/>
            <a:ext cx="12192000" cy="3029581"/>
          </a:xfrm>
        </p:spPr>
        <p:txBody>
          <a:bodyPr>
            <a:normAutofit/>
          </a:bodyPr>
          <a:lstStyle/>
          <a:p>
            <a:r>
              <a:rPr lang="en-US" sz="3200" dirty="0"/>
              <a:t>He </a:t>
            </a:r>
            <a:r>
              <a:rPr lang="en-US" sz="3200" dirty="0" err="1"/>
              <a:t>Hideth</a:t>
            </a:r>
            <a:r>
              <a:rPr lang="en-US" sz="3200" dirty="0"/>
              <a:t> My Soul </a:t>
            </a:r>
          </a:p>
          <a:p>
            <a:r>
              <a:rPr lang="en-US" sz="3200" dirty="0"/>
              <a:t>Isa. 32:2</a:t>
            </a:r>
          </a:p>
          <a:p>
            <a:r>
              <a:rPr lang="en-US" sz="3200" dirty="0"/>
              <a:t>Fanny Jane Crosby, 1820-1915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D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aa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ka 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liahsak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gamgaw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liapsak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nun’takna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phumta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tuamta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tuamta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pi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kidimin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leentoh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ah aw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573664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189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62. KEIMAH HONG BUSAK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5</cp:revision>
  <dcterms:created xsi:type="dcterms:W3CDTF">2018-10-09T13:17:21Z</dcterms:created>
  <dcterms:modified xsi:type="dcterms:W3CDTF">2018-10-11T02:35:09Z</dcterms:modified>
</cp:coreProperties>
</file>